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7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25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7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7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4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5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DD9658-A00B-4F45-B143-6741B0CD539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FA81AE-D712-492B-96AF-59900636F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5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Sensory Play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 and why is it important?</a:t>
            </a:r>
          </a:p>
          <a:p>
            <a:r>
              <a:rPr lang="en-US" sz="1200" dirty="0"/>
              <a:t>Adapted from: Amanda Morgan, www.notjustcute.com</a:t>
            </a:r>
          </a:p>
        </p:txBody>
      </p:sp>
    </p:spTree>
    <p:extLst>
      <p:ext uri="{BB962C8B-B14F-4D97-AF65-F5344CB8AC3E}">
        <p14:creationId xmlns:p14="http://schemas.microsoft.com/office/powerpoint/2010/main" val="392229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does it build?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Sensory play also enhances a child’s:</a:t>
            </a:r>
          </a:p>
          <a:p>
            <a:pPr lvl="1"/>
            <a:r>
              <a:rPr lang="en-US" dirty="0" smtClean="0"/>
              <a:t>Language skills</a:t>
            </a:r>
          </a:p>
          <a:p>
            <a:pPr lvl="1"/>
            <a:r>
              <a:rPr lang="en-US" dirty="0" smtClean="0"/>
              <a:t>Social skills</a:t>
            </a:r>
          </a:p>
          <a:p>
            <a:pPr lvl="1"/>
            <a:r>
              <a:rPr lang="en-US" dirty="0" smtClean="0"/>
              <a:t>Dramatic play skills</a:t>
            </a:r>
          </a:p>
          <a:p>
            <a:pPr lvl="1"/>
            <a:r>
              <a:rPr lang="en-US" dirty="0" smtClean="0"/>
              <a:t>Motor skills</a:t>
            </a:r>
          </a:p>
          <a:p>
            <a:pPr lvl="1"/>
            <a:r>
              <a:rPr lang="en-US" dirty="0" smtClean="0"/>
              <a:t>Creative thinking skills</a:t>
            </a:r>
          </a:p>
          <a:p>
            <a:pPr lvl="1"/>
            <a:r>
              <a:rPr lang="en-US" dirty="0" smtClean="0"/>
              <a:t>Cognitive skills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5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succeeds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Since there is no right or wrong way to play with sensory play, everyone is successful.</a:t>
            </a:r>
          </a:p>
          <a:p>
            <a:r>
              <a:rPr lang="en-US" dirty="0" smtClean="0"/>
              <a:t>Older children who struggle find comfort or solace in sensory play</a:t>
            </a:r>
          </a:p>
          <a:p>
            <a:pPr lvl="1"/>
            <a:r>
              <a:rPr lang="en-US" dirty="0" smtClean="0"/>
              <a:t>Running rice through your fingers can be really relaxing for children who are stressed.</a:t>
            </a:r>
          </a:p>
          <a:p>
            <a:r>
              <a:rPr lang="en-US" dirty="0" smtClean="0"/>
              <a:t>It can soothe, relax or provide an outlet for children who need it</a:t>
            </a:r>
          </a:p>
          <a:p>
            <a:r>
              <a:rPr lang="en-US" dirty="0" smtClean="0"/>
              <a:t>For children with special needs it can be therapeutic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6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now need to plan, create and bring in a sensory play </a:t>
            </a:r>
            <a:r>
              <a:rPr lang="en-US" dirty="0" smtClean="0"/>
              <a:t>activities </a:t>
            </a:r>
            <a:r>
              <a:rPr lang="en-US" dirty="0" smtClean="0"/>
              <a:t>that would be appropriate to do with small children.  (Think safety too)</a:t>
            </a:r>
          </a:p>
          <a:p>
            <a:pPr lvl="1"/>
            <a:r>
              <a:rPr lang="en-US" dirty="0" smtClean="0"/>
              <a:t>Plan an activity for </a:t>
            </a:r>
            <a:r>
              <a:rPr lang="en-US" dirty="0" smtClean="0"/>
              <a:t>children under the age of 1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Plan an activity for children aged 2 to 3 years old</a:t>
            </a:r>
          </a:p>
          <a:p>
            <a:pPr lvl="1"/>
            <a:r>
              <a:rPr lang="en-US" dirty="0" smtClean="0"/>
              <a:t>Plan an activity for children aged 4 to 5 years old</a:t>
            </a:r>
            <a:endParaRPr lang="en-US" dirty="0" smtClean="0"/>
          </a:p>
          <a:p>
            <a:r>
              <a:rPr lang="en-US" dirty="0" smtClean="0"/>
              <a:t>What words and language will you be teaching them at the same time?</a:t>
            </a:r>
          </a:p>
          <a:p>
            <a:r>
              <a:rPr lang="en-US" dirty="0" smtClean="0"/>
              <a:t>How will contain the mess, if it messy?</a:t>
            </a:r>
          </a:p>
          <a:p>
            <a:r>
              <a:rPr lang="en-US" dirty="0" smtClean="0"/>
              <a:t>What experiences will the child gain from your activity?</a:t>
            </a:r>
          </a:p>
          <a:p>
            <a:r>
              <a:rPr lang="en-US" dirty="0" smtClean="0"/>
              <a:t>How could you adapt it for older children?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8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“</a:t>
            </a:r>
            <a:r>
              <a:rPr lang="en-US" b="1" dirty="0"/>
              <a:t>Children are wired to receive and utilize sensory input from day one</a:t>
            </a:r>
            <a:r>
              <a:rPr lang="en-US" b="1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Children see, hear, taste, smell and feel from the moment they are born.</a:t>
            </a:r>
          </a:p>
          <a:p>
            <a:r>
              <a:rPr lang="en-US" dirty="0" smtClean="0"/>
              <a:t>It is the most familiar and basic way to process new information.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699" y="3799331"/>
            <a:ext cx="3001929" cy="199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5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“children </a:t>
            </a:r>
            <a:r>
              <a:rPr lang="en-US" b="1" dirty="0"/>
              <a:t>need to use their senses and be engaged in meaningful experiences</a:t>
            </a:r>
            <a:r>
              <a:rPr lang="en-US" b="1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cannot just tell them tings are soft, we must give them opportunities to touch and feel soft as well.</a:t>
            </a:r>
          </a:p>
          <a:p>
            <a:endParaRPr lang="en-US" dirty="0"/>
          </a:p>
          <a:p>
            <a:r>
              <a:rPr lang="en-US" dirty="0" smtClean="0"/>
              <a:t>When they use their senses, combined with the language we as adults are giving them, it allows for learning to take place.</a:t>
            </a:r>
          </a:p>
          <a:p>
            <a:endParaRPr lang="en-US" dirty="0"/>
          </a:p>
          <a:p>
            <a:r>
              <a:rPr lang="en-US" dirty="0" smtClean="0"/>
              <a:t>This becomes a cognitive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6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Learning through play and developing the ability to use senses = building of neurological pathways.</a:t>
            </a:r>
          </a:p>
          <a:p>
            <a:endParaRPr lang="en-US" dirty="0"/>
          </a:p>
          <a:p>
            <a:r>
              <a:rPr lang="en-US" dirty="0" smtClean="0"/>
              <a:t>Scaffolding of adults alongside of play = more perceptive children.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b="1" dirty="0"/>
              <a:t>As they are better able to use their senses, they are then better able to learn through their senses</a:t>
            </a:r>
            <a:r>
              <a:rPr lang="en-US" b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5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just science!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Learning this way is a scientific process.</a:t>
            </a:r>
          </a:p>
          <a:p>
            <a:r>
              <a:rPr lang="en-US" dirty="0" smtClean="0"/>
              <a:t>Whether we realize it or not children have </a:t>
            </a:r>
          </a:p>
          <a:p>
            <a:pPr lvl="1"/>
            <a:r>
              <a:rPr lang="en-US" dirty="0" smtClean="0"/>
              <a:t>created a </a:t>
            </a:r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 in their mind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Investigate</a:t>
            </a:r>
            <a:r>
              <a:rPr lang="en-US" dirty="0" smtClean="0"/>
              <a:t> through their senses</a:t>
            </a:r>
          </a:p>
          <a:p>
            <a:pPr lvl="2"/>
            <a:r>
              <a:rPr lang="en-US" dirty="0" smtClean="0"/>
              <a:t>Licking, grabbing, smelling, rubbing, listening…</a:t>
            </a:r>
          </a:p>
          <a:p>
            <a:pPr lvl="1"/>
            <a:r>
              <a:rPr lang="en-US" dirty="0" smtClean="0"/>
              <a:t>The use of their senses allows them </a:t>
            </a:r>
            <a:r>
              <a:rPr lang="en-US" dirty="0" smtClean="0">
                <a:solidFill>
                  <a:srgbClr val="FF0000"/>
                </a:solidFill>
              </a:rPr>
              <a:t>collect data</a:t>
            </a:r>
          </a:p>
          <a:p>
            <a:pPr lvl="1"/>
            <a:r>
              <a:rPr lang="en-US" dirty="0" smtClean="0"/>
              <a:t>Then they attempt to </a:t>
            </a:r>
            <a:r>
              <a:rPr lang="en-US" dirty="0" smtClean="0">
                <a:solidFill>
                  <a:srgbClr val="FF0000"/>
                </a:solidFill>
              </a:rPr>
              <a:t>answer their questions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Obviously they cannot communicate this process, but it is still a scientific process.</a:t>
            </a:r>
          </a:p>
        </p:txBody>
      </p:sp>
    </p:spTree>
    <p:extLst>
      <p:ext uri="{BB962C8B-B14F-4D97-AF65-F5344CB8AC3E}">
        <p14:creationId xmlns:p14="http://schemas.microsoft.com/office/powerpoint/2010/main" val="195353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Used often in day cares.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open table with sides, filled with sensory objects</a:t>
            </a:r>
          </a:p>
          <a:p>
            <a:pPr lvl="1"/>
            <a:r>
              <a:rPr lang="en-US" dirty="0" smtClean="0"/>
              <a:t>Sand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Cinnamon scented play dough</a:t>
            </a:r>
          </a:p>
          <a:p>
            <a:pPr lvl="1"/>
            <a:r>
              <a:rPr lang="en-US" dirty="0" err="1" smtClean="0"/>
              <a:t>Jello</a:t>
            </a:r>
            <a:endParaRPr lang="en-US" dirty="0" smtClean="0"/>
          </a:p>
          <a:p>
            <a:pPr lvl="1"/>
            <a:r>
              <a:rPr lang="en-US" dirty="0" smtClean="0"/>
              <a:t>rice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They can be throughout your space, day care or home</a:t>
            </a:r>
          </a:p>
          <a:p>
            <a:pPr lvl="1"/>
            <a:r>
              <a:rPr lang="en-US" dirty="0" smtClean="0"/>
              <a:t>Can be blocks that children can build up and smash down</a:t>
            </a:r>
          </a:p>
          <a:p>
            <a:pPr lvl="1"/>
            <a:r>
              <a:rPr lang="en-US" dirty="0" smtClean="0"/>
              <a:t>Different textures in a box</a:t>
            </a:r>
          </a:p>
          <a:p>
            <a:pPr lvl="1"/>
            <a:r>
              <a:rPr lang="en-US" dirty="0" smtClean="0"/>
              <a:t>Finger paints</a:t>
            </a:r>
          </a:p>
          <a:p>
            <a:pPr lvl="1"/>
            <a:r>
              <a:rPr lang="en-US" dirty="0" smtClean="0"/>
              <a:t>Toys like light </a:t>
            </a:r>
            <a:r>
              <a:rPr lang="en-US" dirty="0" err="1" smtClean="0"/>
              <a:t>Brite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more activities introduced to children the more engaged they will become and the more they will want to play and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just tell, experience!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could tell a child about snow being cold, but imagine if we allowed them to feel snow and play with an ice cube.</a:t>
            </a:r>
          </a:p>
          <a:p>
            <a:r>
              <a:rPr lang="en-US" dirty="0" smtClean="0"/>
              <a:t>Rather than tell a child about soft, allow them to feel various soft items:</a:t>
            </a:r>
          </a:p>
          <a:p>
            <a:pPr lvl="1"/>
            <a:r>
              <a:rPr lang="en-US" dirty="0" smtClean="0"/>
              <a:t>A blanket</a:t>
            </a:r>
          </a:p>
          <a:p>
            <a:pPr lvl="1"/>
            <a:r>
              <a:rPr lang="en-US" dirty="0" smtClean="0"/>
              <a:t>A cotton ball</a:t>
            </a:r>
          </a:p>
          <a:p>
            <a:pPr lvl="1"/>
            <a:r>
              <a:rPr lang="en-US" dirty="0" smtClean="0"/>
              <a:t>A piece of fur</a:t>
            </a:r>
          </a:p>
          <a:p>
            <a:pPr lvl="1"/>
            <a:r>
              <a:rPr lang="en-US" dirty="0" smtClean="0"/>
              <a:t>A feather</a:t>
            </a:r>
          </a:p>
          <a:p>
            <a:r>
              <a:rPr lang="en-US" dirty="0" smtClean="0"/>
              <a:t>You could create themed boxes or stations:</a:t>
            </a:r>
          </a:p>
          <a:p>
            <a:pPr lvl="2"/>
            <a:r>
              <a:rPr lang="en-US" dirty="0" smtClean="0"/>
              <a:t>A soft station</a:t>
            </a:r>
          </a:p>
          <a:p>
            <a:pPr lvl="2"/>
            <a:r>
              <a:rPr lang="en-US" dirty="0" smtClean="0"/>
              <a:t>A  smooth station</a:t>
            </a:r>
          </a:p>
          <a:p>
            <a:pPr lvl="2"/>
            <a:r>
              <a:rPr lang="en-US" dirty="0" smtClean="0"/>
              <a:t>A picky 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1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limit to just </a:t>
            </a:r>
            <a:r>
              <a:rPr lang="en-US" smtClean="0"/>
              <a:t>the </a:t>
            </a:r>
            <a:r>
              <a:rPr lang="en-US" smtClean="0"/>
              <a:t>sense </a:t>
            </a:r>
            <a:r>
              <a:rPr lang="en-US" dirty="0" smtClean="0"/>
              <a:t>of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Think of smells</a:t>
            </a:r>
          </a:p>
          <a:p>
            <a:pPr lvl="1"/>
            <a:r>
              <a:rPr lang="en-US" dirty="0" smtClean="0"/>
              <a:t>Vinegar and baking soda</a:t>
            </a:r>
          </a:p>
          <a:p>
            <a:r>
              <a:rPr lang="en-US" dirty="0" smtClean="0"/>
              <a:t>What about visual</a:t>
            </a:r>
          </a:p>
          <a:p>
            <a:pPr lvl="1"/>
            <a:r>
              <a:rPr lang="en-US" dirty="0" smtClean="0"/>
              <a:t>Popcorn popping or oil and colored water separating</a:t>
            </a:r>
          </a:p>
          <a:p>
            <a:r>
              <a:rPr lang="en-US" dirty="0" smtClean="0"/>
              <a:t>Tastes</a:t>
            </a:r>
          </a:p>
          <a:p>
            <a:pPr lvl="1"/>
            <a:r>
              <a:rPr lang="en-US" dirty="0" smtClean="0"/>
              <a:t>For older children, tasting salty versus sweet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361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Custom 1">
      <a:dk1>
        <a:sysClr val="windowText" lastClr="000000"/>
      </a:dk1>
      <a:lt1>
        <a:srgbClr val="595959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62</TotalTime>
  <Words>648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Sensory Play</vt:lpstr>
      <vt:lpstr>“Children are wired to receive and utilize sensory input from day one.”</vt:lpstr>
      <vt:lpstr>“children need to use their senses and be engaged in meaningful experiences.”</vt:lpstr>
      <vt:lpstr>Learning &amp; scaffolding</vt:lpstr>
      <vt:lpstr>It’s all just science!</vt:lpstr>
      <vt:lpstr>Sensory table</vt:lpstr>
      <vt:lpstr>Sensory activities</vt:lpstr>
      <vt:lpstr>Don’t just tell, experience!</vt:lpstr>
      <vt:lpstr>Don’t limit to just the sense of touch</vt:lpstr>
      <vt:lpstr>What else does it build?</vt:lpstr>
      <vt:lpstr>Everyone succeeds</vt:lpstr>
      <vt:lpstr>Your turn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Play</dc:title>
  <dc:creator>Moreton, Laurie A. (ASD-E)</dc:creator>
  <cp:lastModifiedBy>Moreton, Laurie A. (ASD-E)</cp:lastModifiedBy>
  <cp:revision>8</cp:revision>
  <dcterms:created xsi:type="dcterms:W3CDTF">2015-03-19T09:02:20Z</dcterms:created>
  <dcterms:modified xsi:type="dcterms:W3CDTF">2015-03-20T13:51:09Z</dcterms:modified>
</cp:coreProperties>
</file>